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ar-EG" dirty="0" smtClean="0"/>
              <a:t>قسم الإعلام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الفرقة </a:t>
            </a:r>
            <a:r>
              <a:rPr lang="ar-EG" smtClean="0">
                <a:solidFill>
                  <a:srgbClr val="FF0000"/>
                </a:solidFill>
              </a:rPr>
              <a:t>الرابعة - قسم الإعلام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438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مادة الإعلان الصحفى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mtClean="0"/>
              <a:t>المحاضرة الأولى </a:t>
            </a:r>
            <a:br>
              <a:rPr lang="ar-EG" smtClean="0"/>
            </a:br>
            <a:r>
              <a:rPr lang="ar-EG" smtClean="0"/>
              <a:t>أنواع </a:t>
            </a:r>
            <a:r>
              <a:rPr lang="ar-EG" dirty="0" smtClean="0"/>
              <a:t>الإعلانات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EG" dirty="0" smtClean="0"/>
              <a:t>تنقسم أنواع الإعلانات إلى سبع أنواع رئيسية :</a:t>
            </a:r>
          </a:p>
          <a:p>
            <a:pPr algn="r">
              <a:buNone/>
            </a:pPr>
            <a:r>
              <a:rPr lang="ar-EG" dirty="0" smtClean="0"/>
              <a:t>1- الإعلان القومى .</a:t>
            </a:r>
          </a:p>
          <a:p>
            <a:pPr algn="r">
              <a:buNone/>
            </a:pPr>
            <a:r>
              <a:rPr lang="ar-EG" dirty="0" smtClean="0"/>
              <a:t>2- إعلان المتجر الواحد .</a:t>
            </a:r>
          </a:p>
          <a:p>
            <a:pPr algn="r">
              <a:buNone/>
            </a:pPr>
            <a:r>
              <a:rPr lang="ar-EG" dirty="0" smtClean="0"/>
              <a:t>.</a:t>
            </a:r>
            <a:r>
              <a:rPr lang="en-US" dirty="0" smtClean="0"/>
              <a:t> E-mail  </a:t>
            </a:r>
            <a:r>
              <a:rPr lang="ar-EG" dirty="0" smtClean="0"/>
              <a:t>3- إعلانات البريد المباشر أو</a:t>
            </a:r>
          </a:p>
          <a:p>
            <a:pPr algn="r">
              <a:buNone/>
            </a:pPr>
            <a:r>
              <a:rPr lang="ar-EG" dirty="0" smtClean="0"/>
              <a:t>4- الإعلان التجارى .</a:t>
            </a:r>
          </a:p>
          <a:p>
            <a:pPr algn="r">
              <a:buNone/>
            </a:pPr>
            <a:r>
              <a:rPr lang="ar-EG" dirty="0" smtClean="0"/>
              <a:t>5- الإعلان الصناعى .</a:t>
            </a:r>
          </a:p>
          <a:p>
            <a:pPr algn="r">
              <a:buNone/>
            </a:pPr>
            <a:r>
              <a:rPr lang="ar-EG" dirty="0" smtClean="0"/>
              <a:t>6- الإعلان المهنى .</a:t>
            </a:r>
          </a:p>
          <a:p>
            <a:pPr algn="r">
              <a:buNone/>
            </a:pPr>
            <a:r>
              <a:rPr lang="ar-EG" dirty="0" smtClean="0"/>
              <a:t>7- إعلان المنشأة أو المؤسسة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رجل الإعلان الناجح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solidFill>
                  <a:schemeClr val="tx1"/>
                </a:solidFill>
              </a:rPr>
              <a:t>- طالب الإعلام أفضل الكوادر الجامعية للنجاح فى مجال الاعلان أكثر من طلاب كليات الفنون التطبيقية والفنون الجميلة والتجارة والاقتصاد .</a:t>
            </a:r>
          </a:p>
          <a:p>
            <a:pPr algn="r"/>
            <a:r>
              <a:rPr lang="ar-EG" dirty="0" smtClean="0">
                <a:solidFill>
                  <a:schemeClr val="tx1"/>
                </a:solidFill>
              </a:rPr>
              <a:t>- طلاب الإعلام يمتلكون قدرات خاصة فى التعامل المستمع والقارئ والمشاهد .</a:t>
            </a:r>
          </a:p>
          <a:p>
            <a:pPr algn="r"/>
            <a:r>
              <a:rPr lang="ar-EG" dirty="0" smtClean="0">
                <a:solidFill>
                  <a:schemeClr val="tx1"/>
                </a:solidFill>
              </a:rPr>
              <a:t>- طلاب الاعلام بحكم ثقافتهم وقراءتهم هم الأكثر على إستخدام أساليب الإقناع بجودة المنتج أو السلعة 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 الرسالة الإعلانية هى الجوهر التى يؤسس عليها الإعلان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قسم الإعلام</vt:lpstr>
      <vt:lpstr>المحاضرة الأولى  أنواع الإعلانات</vt:lpstr>
      <vt:lpstr>رجل الإعلان الناجح</vt:lpstr>
      <vt:lpstr> الرسالة الإعلانية هى الجوهر التى يؤسس عليها الإعلان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5</cp:revision>
  <dcterms:created xsi:type="dcterms:W3CDTF">2020-03-26T13:21:23Z</dcterms:created>
  <dcterms:modified xsi:type="dcterms:W3CDTF">2020-03-29T07:46:51Z</dcterms:modified>
</cp:coreProperties>
</file>